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6" autoAdjust="0"/>
    <p:restoredTop sz="94660"/>
  </p:normalViewPr>
  <p:slideViewPr>
    <p:cSldViewPr snapToGrid="0">
      <p:cViewPr varScale="1">
        <p:scale>
          <a:sx n="83" d="100"/>
          <a:sy n="83" d="100"/>
        </p:scale>
        <p:origin x="60" y="7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62164E-4528-40DB-BC26-D6DDE216A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363D4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F30007FA-C6A2-43A0-8045-7016AEF81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322895"/>
          </a:xfrm>
          <a:custGeom>
            <a:avLst/>
            <a:gdLst>
              <a:gd name="connsiteX0" fmla="*/ 0 w 12192000"/>
              <a:gd name="connsiteY0" fmla="*/ 0 h 5322895"/>
              <a:gd name="connsiteX1" fmla="*/ 12192000 w 12192000"/>
              <a:gd name="connsiteY1" fmla="*/ 0 h 5322895"/>
              <a:gd name="connsiteX2" fmla="*/ 12192000 w 12192000"/>
              <a:gd name="connsiteY2" fmla="*/ 213719 h 5322895"/>
              <a:gd name="connsiteX3" fmla="*/ 12192000 w 12192000"/>
              <a:gd name="connsiteY3" fmla="*/ 471948 h 5322895"/>
              <a:gd name="connsiteX4" fmla="*/ 12192000 w 12192000"/>
              <a:gd name="connsiteY4" fmla="*/ 3571886 h 5322895"/>
              <a:gd name="connsiteX5" fmla="*/ 12192000 w 12192000"/>
              <a:gd name="connsiteY5" fmla="*/ 3753332 h 5322895"/>
              <a:gd name="connsiteX6" fmla="*/ 12192000 w 12192000"/>
              <a:gd name="connsiteY6" fmla="*/ 4806077 h 5322895"/>
              <a:gd name="connsiteX7" fmla="*/ 11957522 w 12192000"/>
              <a:gd name="connsiteY7" fmla="*/ 4849979 h 5322895"/>
              <a:gd name="connsiteX8" fmla="*/ 11679973 w 12192000"/>
              <a:gd name="connsiteY8" fmla="*/ 4899723 h 5322895"/>
              <a:gd name="connsiteX9" fmla="*/ 11401197 w 12192000"/>
              <a:gd name="connsiteY9" fmla="*/ 4948416 h 5322895"/>
              <a:gd name="connsiteX10" fmla="*/ 11121192 w 12192000"/>
              <a:gd name="connsiteY10" fmla="*/ 4990102 h 5322895"/>
              <a:gd name="connsiteX11" fmla="*/ 10842416 w 12192000"/>
              <a:gd name="connsiteY11" fmla="*/ 5032139 h 5322895"/>
              <a:gd name="connsiteX12" fmla="*/ 10562411 w 12192000"/>
              <a:gd name="connsiteY12" fmla="*/ 5071374 h 5322895"/>
              <a:gd name="connsiteX13" fmla="*/ 10286091 w 12192000"/>
              <a:gd name="connsiteY13" fmla="*/ 5105003 h 5322895"/>
              <a:gd name="connsiteX14" fmla="*/ 10006086 w 12192000"/>
              <a:gd name="connsiteY14" fmla="*/ 5136881 h 5322895"/>
              <a:gd name="connsiteX15" fmla="*/ 9727310 w 12192000"/>
              <a:gd name="connsiteY15" fmla="*/ 5165957 h 5322895"/>
              <a:gd name="connsiteX16" fmla="*/ 9453445 w 12192000"/>
              <a:gd name="connsiteY16" fmla="*/ 5191179 h 5322895"/>
              <a:gd name="connsiteX17" fmla="*/ 9175897 w 12192000"/>
              <a:gd name="connsiteY17" fmla="*/ 5216401 h 5322895"/>
              <a:gd name="connsiteX18" fmla="*/ 8902033 w 12192000"/>
              <a:gd name="connsiteY18" fmla="*/ 5237420 h 5322895"/>
              <a:gd name="connsiteX19" fmla="*/ 8628169 w 12192000"/>
              <a:gd name="connsiteY19" fmla="*/ 5253884 h 5322895"/>
              <a:gd name="connsiteX20" fmla="*/ 8355533 w 12192000"/>
              <a:gd name="connsiteY20" fmla="*/ 5271050 h 5322895"/>
              <a:gd name="connsiteX21" fmla="*/ 8085353 w 12192000"/>
              <a:gd name="connsiteY21" fmla="*/ 5285412 h 5322895"/>
              <a:gd name="connsiteX22" fmla="*/ 7817629 w 12192000"/>
              <a:gd name="connsiteY22" fmla="*/ 5295571 h 5322895"/>
              <a:gd name="connsiteX23" fmla="*/ 7549905 w 12192000"/>
              <a:gd name="connsiteY23" fmla="*/ 5304329 h 5322895"/>
              <a:gd name="connsiteX24" fmla="*/ 7284638 w 12192000"/>
              <a:gd name="connsiteY24" fmla="*/ 5312736 h 5322895"/>
              <a:gd name="connsiteX25" fmla="*/ 7023055 w 12192000"/>
              <a:gd name="connsiteY25" fmla="*/ 5316590 h 5322895"/>
              <a:gd name="connsiteX26" fmla="*/ 6761472 w 12192000"/>
              <a:gd name="connsiteY26" fmla="*/ 5320793 h 5322895"/>
              <a:gd name="connsiteX27" fmla="*/ 6503573 w 12192000"/>
              <a:gd name="connsiteY27" fmla="*/ 5322895 h 5322895"/>
              <a:gd name="connsiteX28" fmla="*/ 6248130 w 12192000"/>
              <a:gd name="connsiteY28" fmla="*/ 5320793 h 5322895"/>
              <a:gd name="connsiteX29" fmla="*/ 5995144 w 12192000"/>
              <a:gd name="connsiteY29" fmla="*/ 5320793 h 5322895"/>
              <a:gd name="connsiteX30" fmla="*/ 5744613 w 12192000"/>
              <a:gd name="connsiteY30" fmla="*/ 5316590 h 5322895"/>
              <a:gd name="connsiteX31" fmla="*/ 5498995 w 12192000"/>
              <a:gd name="connsiteY31" fmla="*/ 5310284 h 5322895"/>
              <a:gd name="connsiteX32" fmla="*/ 5255834 w 12192000"/>
              <a:gd name="connsiteY32" fmla="*/ 5304329 h 5322895"/>
              <a:gd name="connsiteX33" fmla="*/ 5017584 w 12192000"/>
              <a:gd name="connsiteY33" fmla="*/ 5297673 h 5322895"/>
              <a:gd name="connsiteX34" fmla="*/ 4780562 w 12192000"/>
              <a:gd name="connsiteY34" fmla="*/ 5287514 h 5322895"/>
              <a:gd name="connsiteX35" fmla="*/ 4547227 w 12192000"/>
              <a:gd name="connsiteY35" fmla="*/ 5276654 h 5322895"/>
              <a:gd name="connsiteX36" fmla="*/ 4318800 w 12192000"/>
              <a:gd name="connsiteY36" fmla="*/ 5266846 h 5322895"/>
              <a:gd name="connsiteX37" fmla="*/ 3873004 w 12192000"/>
              <a:gd name="connsiteY37" fmla="*/ 5239171 h 5322895"/>
              <a:gd name="connsiteX38" fmla="*/ 3445628 w 12192000"/>
              <a:gd name="connsiteY38" fmla="*/ 5209746 h 5322895"/>
              <a:gd name="connsiteX39" fmla="*/ 3035446 w 12192000"/>
              <a:gd name="connsiteY39" fmla="*/ 5178918 h 5322895"/>
              <a:gd name="connsiteX40" fmla="*/ 2647370 w 12192000"/>
              <a:gd name="connsiteY40" fmla="*/ 5144939 h 5322895"/>
              <a:gd name="connsiteX41" fmla="*/ 2276487 w 12192000"/>
              <a:gd name="connsiteY41" fmla="*/ 5109557 h 5322895"/>
              <a:gd name="connsiteX42" fmla="*/ 1932621 w 12192000"/>
              <a:gd name="connsiteY42" fmla="*/ 5071374 h 5322895"/>
              <a:gd name="connsiteX43" fmla="*/ 1609634 w 12192000"/>
              <a:gd name="connsiteY43" fmla="*/ 5033891 h 5322895"/>
              <a:gd name="connsiteX44" fmla="*/ 1312435 w 12192000"/>
              <a:gd name="connsiteY44" fmla="*/ 4996408 h 5322895"/>
              <a:gd name="connsiteX45" fmla="*/ 1039799 w 12192000"/>
              <a:gd name="connsiteY45" fmla="*/ 4961027 h 5322895"/>
              <a:gd name="connsiteX46" fmla="*/ 797865 w 12192000"/>
              <a:gd name="connsiteY46" fmla="*/ 4927397 h 5322895"/>
              <a:gd name="connsiteX47" fmla="*/ 579265 w 12192000"/>
              <a:gd name="connsiteY47" fmla="*/ 4895519 h 5322895"/>
              <a:gd name="connsiteX48" fmla="*/ 395052 w 12192000"/>
              <a:gd name="connsiteY48" fmla="*/ 4868896 h 5322895"/>
              <a:gd name="connsiteX49" fmla="*/ 240312 w 12192000"/>
              <a:gd name="connsiteY49" fmla="*/ 4843673 h 5322895"/>
              <a:gd name="connsiteX50" fmla="*/ 27853 w 12192000"/>
              <a:gd name="connsiteY50" fmla="*/ 4807592 h 5322895"/>
              <a:gd name="connsiteX51" fmla="*/ 0 w 12192000"/>
              <a:gd name="connsiteY51" fmla="*/ 4802879 h 5322895"/>
              <a:gd name="connsiteX52" fmla="*/ 0 w 12192000"/>
              <a:gd name="connsiteY52" fmla="*/ 3753332 h 5322895"/>
              <a:gd name="connsiteX53" fmla="*/ 0 w 12192000"/>
              <a:gd name="connsiteY53" fmla="*/ 3571886 h 5322895"/>
              <a:gd name="connsiteX54" fmla="*/ 0 w 12192000"/>
              <a:gd name="connsiteY54" fmla="*/ 471948 h 5322895"/>
              <a:gd name="connsiteX55" fmla="*/ 0 w 12192000"/>
              <a:gd name="connsiteY55" fmla="*/ 213719 h 5322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000" h="5322895">
                <a:moveTo>
                  <a:pt x="0" y="0"/>
                </a:moveTo>
                <a:lnTo>
                  <a:pt x="12192000" y="0"/>
                </a:lnTo>
                <a:lnTo>
                  <a:pt x="12192000" y="213719"/>
                </a:lnTo>
                <a:lnTo>
                  <a:pt x="12192000" y="471948"/>
                </a:lnTo>
                <a:lnTo>
                  <a:pt x="12192000" y="3571886"/>
                </a:lnTo>
                <a:lnTo>
                  <a:pt x="12192000" y="3753332"/>
                </a:lnTo>
                <a:lnTo>
                  <a:pt x="12192000" y="4806077"/>
                </a:lnTo>
                <a:lnTo>
                  <a:pt x="11957522" y="4849979"/>
                </a:lnTo>
                <a:lnTo>
                  <a:pt x="11679973" y="4899723"/>
                </a:lnTo>
                <a:lnTo>
                  <a:pt x="11401197" y="4948416"/>
                </a:lnTo>
                <a:lnTo>
                  <a:pt x="11121192" y="4990102"/>
                </a:lnTo>
                <a:lnTo>
                  <a:pt x="10842416" y="5032139"/>
                </a:lnTo>
                <a:lnTo>
                  <a:pt x="10562411" y="5071374"/>
                </a:lnTo>
                <a:lnTo>
                  <a:pt x="10286091" y="5105003"/>
                </a:lnTo>
                <a:lnTo>
                  <a:pt x="10006086" y="5136881"/>
                </a:lnTo>
                <a:lnTo>
                  <a:pt x="9727310" y="5165957"/>
                </a:lnTo>
                <a:lnTo>
                  <a:pt x="9453445" y="5191179"/>
                </a:lnTo>
                <a:lnTo>
                  <a:pt x="9175897" y="5216401"/>
                </a:lnTo>
                <a:lnTo>
                  <a:pt x="8902033" y="5237420"/>
                </a:lnTo>
                <a:lnTo>
                  <a:pt x="8628169" y="5253884"/>
                </a:lnTo>
                <a:lnTo>
                  <a:pt x="8355533" y="5271050"/>
                </a:lnTo>
                <a:lnTo>
                  <a:pt x="8085353" y="5285412"/>
                </a:lnTo>
                <a:lnTo>
                  <a:pt x="7817629" y="5295571"/>
                </a:lnTo>
                <a:lnTo>
                  <a:pt x="7549905" y="5304329"/>
                </a:lnTo>
                <a:lnTo>
                  <a:pt x="7284638" y="5312736"/>
                </a:lnTo>
                <a:lnTo>
                  <a:pt x="7023055" y="5316590"/>
                </a:lnTo>
                <a:lnTo>
                  <a:pt x="6761472" y="5320793"/>
                </a:lnTo>
                <a:lnTo>
                  <a:pt x="6503573" y="5322895"/>
                </a:lnTo>
                <a:lnTo>
                  <a:pt x="6248130" y="5320793"/>
                </a:lnTo>
                <a:lnTo>
                  <a:pt x="5995144" y="5320793"/>
                </a:lnTo>
                <a:lnTo>
                  <a:pt x="5744613" y="5316590"/>
                </a:lnTo>
                <a:lnTo>
                  <a:pt x="5498995" y="5310284"/>
                </a:lnTo>
                <a:lnTo>
                  <a:pt x="5255834" y="5304329"/>
                </a:lnTo>
                <a:lnTo>
                  <a:pt x="5017584" y="5297673"/>
                </a:lnTo>
                <a:lnTo>
                  <a:pt x="4780562" y="5287514"/>
                </a:lnTo>
                <a:lnTo>
                  <a:pt x="4547227" y="5276654"/>
                </a:lnTo>
                <a:lnTo>
                  <a:pt x="4318800" y="5266846"/>
                </a:lnTo>
                <a:lnTo>
                  <a:pt x="3873004" y="5239171"/>
                </a:lnTo>
                <a:lnTo>
                  <a:pt x="3445628" y="5209746"/>
                </a:lnTo>
                <a:lnTo>
                  <a:pt x="3035446" y="5178918"/>
                </a:lnTo>
                <a:lnTo>
                  <a:pt x="2647370" y="5144939"/>
                </a:lnTo>
                <a:lnTo>
                  <a:pt x="2276487" y="5109557"/>
                </a:lnTo>
                <a:lnTo>
                  <a:pt x="1932621" y="5071374"/>
                </a:lnTo>
                <a:lnTo>
                  <a:pt x="1609634" y="5033891"/>
                </a:lnTo>
                <a:lnTo>
                  <a:pt x="1312435" y="4996408"/>
                </a:lnTo>
                <a:lnTo>
                  <a:pt x="1039799" y="4961027"/>
                </a:lnTo>
                <a:lnTo>
                  <a:pt x="797865" y="4927397"/>
                </a:lnTo>
                <a:lnTo>
                  <a:pt x="579265" y="4895519"/>
                </a:lnTo>
                <a:lnTo>
                  <a:pt x="395052" y="4868896"/>
                </a:lnTo>
                <a:lnTo>
                  <a:pt x="240312" y="4843673"/>
                </a:lnTo>
                <a:lnTo>
                  <a:pt x="27853" y="4807592"/>
                </a:lnTo>
                <a:lnTo>
                  <a:pt x="0" y="4802879"/>
                </a:lnTo>
                <a:lnTo>
                  <a:pt x="0" y="3753332"/>
                </a:lnTo>
                <a:lnTo>
                  <a:pt x="0" y="3571886"/>
                </a:lnTo>
                <a:lnTo>
                  <a:pt x="0" y="471948"/>
                </a:lnTo>
                <a:lnTo>
                  <a:pt x="0" y="213719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8EFDCF-18E4-4560-8B43-3E64F9D50A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865974"/>
            <a:ext cx="8676222" cy="364382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100"/>
              <a:t>Service to test web applications in a sanitized cloud environment.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D1FDC8-93E9-4C36-B414-8BD18F938F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5542384"/>
            <a:ext cx="8676222" cy="628260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90000"/>
              </a:lnSpc>
            </a:pPr>
            <a:r>
              <a:rPr lang="en-US" sz="5600" dirty="0">
                <a:solidFill>
                  <a:srgbClr val="E6E6E6"/>
                </a:solidFill>
              </a:rPr>
              <a:t>We tried to automate everything!</a:t>
            </a:r>
          </a:p>
          <a:p>
            <a:pPr>
              <a:lnSpc>
                <a:spcPct val="90000"/>
              </a:lnSpc>
            </a:pPr>
            <a:endParaRPr lang="en-US" sz="5600" dirty="0">
              <a:solidFill>
                <a:srgbClr val="E6E6E6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5600" dirty="0">
                <a:solidFill>
                  <a:srgbClr val="E6E6E6"/>
                </a:solidFill>
              </a:rPr>
              <a:t>Lisa </a:t>
            </a:r>
            <a:r>
              <a:rPr lang="en-US" sz="5600" dirty="0" err="1">
                <a:solidFill>
                  <a:srgbClr val="E6E6E6"/>
                </a:solidFill>
              </a:rPr>
              <a:t>Blackerby</a:t>
            </a:r>
            <a:r>
              <a:rPr lang="en-US" sz="5600" dirty="0">
                <a:solidFill>
                  <a:srgbClr val="E6E6E6"/>
                </a:solidFill>
              </a:rPr>
              <a:t>  Sam Riley  Adam Sturchio</a:t>
            </a:r>
          </a:p>
          <a:p>
            <a:pPr>
              <a:lnSpc>
                <a:spcPct val="90000"/>
              </a:lnSpc>
            </a:pPr>
            <a:r>
              <a:rPr lang="en-US" sz="5600" dirty="0">
                <a:solidFill>
                  <a:srgbClr val="E6E6E6"/>
                </a:solidFill>
              </a:rPr>
              <a:t>In Collaboration with:  Ashley Mains  </a:t>
            </a:r>
            <a:r>
              <a:rPr lang="en-US" sz="5600" dirty="0" err="1">
                <a:solidFill>
                  <a:srgbClr val="E6E6E6"/>
                </a:solidFill>
              </a:rPr>
              <a:t>Warnitris</a:t>
            </a:r>
            <a:r>
              <a:rPr lang="en-US" sz="5600" dirty="0">
                <a:solidFill>
                  <a:srgbClr val="E6E6E6"/>
                </a:solidFill>
              </a:rPr>
              <a:t> May</a:t>
            </a:r>
          </a:p>
          <a:p>
            <a:pPr>
              <a:lnSpc>
                <a:spcPct val="90000"/>
              </a:lnSpc>
            </a:pPr>
            <a:endParaRPr lang="en-US" sz="700" dirty="0">
              <a:solidFill>
                <a:srgbClr val="E6E6E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49176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62164E-4528-40DB-BC26-D6DDE216A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363D4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F30007FA-C6A2-43A0-8045-7016AEF81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322895"/>
          </a:xfrm>
          <a:custGeom>
            <a:avLst/>
            <a:gdLst>
              <a:gd name="connsiteX0" fmla="*/ 0 w 12192000"/>
              <a:gd name="connsiteY0" fmla="*/ 0 h 5322895"/>
              <a:gd name="connsiteX1" fmla="*/ 12192000 w 12192000"/>
              <a:gd name="connsiteY1" fmla="*/ 0 h 5322895"/>
              <a:gd name="connsiteX2" fmla="*/ 12192000 w 12192000"/>
              <a:gd name="connsiteY2" fmla="*/ 213719 h 5322895"/>
              <a:gd name="connsiteX3" fmla="*/ 12192000 w 12192000"/>
              <a:gd name="connsiteY3" fmla="*/ 471948 h 5322895"/>
              <a:gd name="connsiteX4" fmla="*/ 12192000 w 12192000"/>
              <a:gd name="connsiteY4" fmla="*/ 3571886 h 5322895"/>
              <a:gd name="connsiteX5" fmla="*/ 12192000 w 12192000"/>
              <a:gd name="connsiteY5" fmla="*/ 3753332 h 5322895"/>
              <a:gd name="connsiteX6" fmla="*/ 12192000 w 12192000"/>
              <a:gd name="connsiteY6" fmla="*/ 4806077 h 5322895"/>
              <a:gd name="connsiteX7" fmla="*/ 11957522 w 12192000"/>
              <a:gd name="connsiteY7" fmla="*/ 4849979 h 5322895"/>
              <a:gd name="connsiteX8" fmla="*/ 11679973 w 12192000"/>
              <a:gd name="connsiteY8" fmla="*/ 4899723 h 5322895"/>
              <a:gd name="connsiteX9" fmla="*/ 11401197 w 12192000"/>
              <a:gd name="connsiteY9" fmla="*/ 4948416 h 5322895"/>
              <a:gd name="connsiteX10" fmla="*/ 11121192 w 12192000"/>
              <a:gd name="connsiteY10" fmla="*/ 4990102 h 5322895"/>
              <a:gd name="connsiteX11" fmla="*/ 10842416 w 12192000"/>
              <a:gd name="connsiteY11" fmla="*/ 5032139 h 5322895"/>
              <a:gd name="connsiteX12" fmla="*/ 10562411 w 12192000"/>
              <a:gd name="connsiteY12" fmla="*/ 5071374 h 5322895"/>
              <a:gd name="connsiteX13" fmla="*/ 10286091 w 12192000"/>
              <a:gd name="connsiteY13" fmla="*/ 5105003 h 5322895"/>
              <a:gd name="connsiteX14" fmla="*/ 10006086 w 12192000"/>
              <a:gd name="connsiteY14" fmla="*/ 5136881 h 5322895"/>
              <a:gd name="connsiteX15" fmla="*/ 9727310 w 12192000"/>
              <a:gd name="connsiteY15" fmla="*/ 5165957 h 5322895"/>
              <a:gd name="connsiteX16" fmla="*/ 9453445 w 12192000"/>
              <a:gd name="connsiteY16" fmla="*/ 5191179 h 5322895"/>
              <a:gd name="connsiteX17" fmla="*/ 9175897 w 12192000"/>
              <a:gd name="connsiteY17" fmla="*/ 5216401 h 5322895"/>
              <a:gd name="connsiteX18" fmla="*/ 8902033 w 12192000"/>
              <a:gd name="connsiteY18" fmla="*/ 5237420 h 5322895"/>
              <a:gd name="connsiteX19" fmla="*/ 8628169 w 12192000"/>
              <a:gd name="connsiteY19" fmla="*/ 5253884 h 5322895"/>
              <a:gd name="connsiteX20" fmla="*/ 8355533 w 12192000"/>
              <a:gd name="connsiteY20" fmla="*/ 5271050 h 5322895"/>
              <a:gd name="connsiteX21" fmla="*/ 8085353 w 12192000"/>
              <a:gd name="connsiteY21" fmla="*/ 5285412 h 5322895"/>
              <a:gd name="connsiteX22" fmla="*/ 7817629 w 12192000"/>
              <a:gd name="connsiteY22" fmla="*/ 5295571 h 5322895"/>
              <a:gd name="connsiteX23" fmla="*/ 7549905 w 12192000"/>
              <a:gd name="connsiteY23" fmla="*/ 5304329 h 5322895"/>
              <a:gd name="connsiteX24" fmla="*/ 7284638 w 12192000"/>
              <a:gd name="connsiteY24" fmla="*/ 5312736 h 5322895"/>
              <a:gd name="connsiteX25" fmla="*/ 7023055 w 12192000"/>
              <a:gd name="connsiteY25" fmla="*/ 5316590 h 5322895"/>
              <a:gd name="connsiteX26" fmla="*/ 6761472 w 12192000"/>
              <a:gd name="connsiteY26" fmla="*/ 5320793 h 5322895"/>
              <a:gd name="connsiteX27" fmla="*/ 6503573 w 12192000"/>
              <a:gd name="connsiteY27" fmla="*/ 5322895 h 5322895"/>
              <a:gd name="connsiteX28" fmla="*/ 6248130 w 12192000"/>
              <a:gd name="connsiteY28" fmla="*/ 5320793 h 5322895"/>
              <a:gd name="connsiteX29" fmla="*/ 5995144 w 12192000"/>
              <a:gd name="connsiteY29" fmla="*/ 5320793 h 5322895"/>
              <a:gd name="connsiteX30" fmla="*/ 5744613 w 12192000"/>
              <a:gd name="connsiteY30" fmla="*/ 5316590 h 5322895"/>
              <a:gd name="connsiteX31" fmla="*/ 5498995 w 12192000"/>
              <a:gd name="connsiteY31" fmla="*/ 5310284 h 5322895"/>
              <a:gd name="connsiteX32" fmla="*/ 5255834 w 12192000"/>
              <a:gd name="connsiteY32" fmla="*/ 5304329 h 5322895"/>
              <a:gd name="connsiteX33" fmla="*/ 5017584 w 12192000"/>
              <a:gd name="connsiteY33" fmla="*/ 5297673 h 5322895"/>
              <a:gd name="connsiteX34" fmla="*/ 4780562 w 12192000"/>
              <a:gd name="connsiteY34" fmla="*/ 5287514 h 5322895"/>
              <a:gd name="connsiteX35" fmla="*/ 4547227 w 12192000"/>
              <a:gd name="connsiteY35" fmla="*/ 5276654 h 5322895"/>
              <a:gd name="connsiteX36" fmla="*/ 4318800 w 12192000"/>
              <a:gd name="connsiteY36" fmla="*/ 5266846 h 5322895"/>
              <a:gd name="connsiteX37" fmla="*/ 3873004 w 12192000"/>
              <a:gd name="connsiteY37" fmla="*/ 5239171 h 5322895"/>
              <a:gd name="connsiteX38" fmla="*/ 3445628 w 12192000"/>
              <a:gd name="connsiteY38" fmla="*/ 5209746 h 5322895"/>
              <a:gd name="connsiteX39" fmla="*/ 3035446 w 12192000"/>
              <a:gd name="connsiteY39" fmla="*/ 5178918 h 5322895"/>
              <a:gd name="connsiteX40" fmla="*/ 2647370 w 12192000"/>
              <a:gd name="connsiteY40" fmla="*/ 5144939 h 5322895"/>
              <a:gd name="connsiteX41" fmla="*/ 2276487 w 12192000"/>
              <a:gd name="connsiteY41" fmla="*/ 5109557 h 5322895"/>
              <a:gd name="connsiteX42" fmla="*/ 1932621 w 12192000"/>
              <a:gd name="connsiteY42" fmla="*/ 5071374 h 5322895"/>
              <a:gd name="connsiteX43" fmla="*/ 1609634 w 12192000"/>
              <a:gd name="connsiteY43" fmla="*/ 5033891 h 5322895"/>
              <a:gd name="connsiteX44" fmla="*/ 1312435 w 12192000"/>
              <a:gd name="connsiteY44" fmla="*/ 4996408 h 5322895"/>
              <a:gd name="connsiteX45" fmla="*/ 1039799 w 12192000"/>
              <a:gd name="connsiteY45" fmla="*/ 4961027 h 5322895"/>
              <a:gd name="connsiteX46" fmla="*/ 797865 w 12192000"/>
              <a:gd name="connsiteY46" fmla="*/ 4927397 h 5322895"/>
              <a:gd name="connsiteX47" fmla="*/ 579265 w 12192000"/>
              <a:gd name="connsiteY47" fmla="*/ 4895519 h 5322895"/>
              <a:gd name="connsiteX48" fmla="*/ 395052 w 12192000"/>
              <a:gd name="connsiteY48" fmla="*/ 4868896 h 5322895"/>
              <a:gd name="connsiteX49" fmla="*/ 240312 w 12192000"/>
              <a:gd name="connsiteY49" fmla="*/ 4843673 h 5322895"/>
              <a:gd name="connsiteX50" fmla="*/ 27853 w 12192000"/>
              <a:gd name="connsiteY50" fmla="*/ 4807592 h 5322895"/>
              <a:gd name="connsiteX51" fmla="*/ 0 w 12192000"/>
              <a:gd name="connsiteY51" fmla="*/ 4802879 h 5322895"/>
              <a:gd name="connsiteX52" fmla="*/ 0 w 12192000"/>
              <a:gd name="connsiteY52" fmla="*/ 3753332 h 5322895"/>
              <a:gd name="connsiteX53" fmla="*/ 0 w 12192000"/>
              <a:gd name="connsiteY53" fmla="*/ 3571886 h 5322895"/>
              <a:gd name="connsiteX54" fmla="*/ 0 w 12192000"/>
              <a:gd name="connsiteY54" fmla="*/ 471948 h 5322895"/>
              <a:gd name="connsiteX55" fmla="*/ 0 w 12192000"/>
              <a:gd name="connsiteY55" fmla="*/ 213719 h 5322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000" h="5322895">
                <a:moveTo>
                  <a:pt x="0" y="0"/>
                </a:moveTo>
                <a:lnTo>
                  <a:pt x="12192000" y="0"/>
                </a:lnTo>
                <a:lnTo>
                  <a:pt x="12192000" y="213719"/>
                </a:lnTo>
                <a:lnTo>
                  <a:pt x="12192000" y="471948"/>
                </a:lnTo>
                <a:lnTo>
                  <a:pt x="12192000" y="3571886"/>
                </a:lnTo>
                <a:lnTo>
                  <a:pt x="12192000" y="3753332"/>
                </a:lnTo>
                <a:lnTo>
                  <a:pt x="12192000" y="4806077"/>
                </a:lnTo>
                <a:lnTo>
                  <a:pt x="11957522" y="4849979"/>
                </a:lnTo>
                <a:lnTo>
                  <a:pt x="11679973" y="4899723"/>
                </a:lnTo>
                <a:lnTo>
                  <a:pt x="11401197" y="4948416"/>
                </a:lnTo>
                <a:lnTo>
                  <a:pt x="11121192" y="4990102"/>
                </a:lnTo>
                <a:lnTo>
                  <a:pt x="10842416" y="5032139"/>
                </a:lnTo>
                <a:lnTo>
                  <a:pt x="10562411" y="5071374"/>
                </a:lnTo>
                <a:lnTo>
                  <a:pt x="10286091" y="5105003"/>
                </a:lnTo>
                <a:lnTo>
                  <a:pt x="10006086" y="5136881"/>
                </a:lnTo>
                <a:lnTo>
                  <a:pt x="9727310" y="5165957"/>
                </a:lnTo>
                <a:lnTo>
                  <a:pt x="9453445" y="5191179"/>
                </a:lnTo>
                <a:lnTo>
                  <a:pt x="9175897" y="5216401"/>
                </a:lnTo>
                <a:lnTo>
                  <a:pt x="8902033" y="5237420"/>
                </a:lnTo>
                <a:lnTo>
                  <a:pt x="8628169" y="5253884"/>
                </a:lnTo>
                <a:lnTo>
                  <a:pt x="8355533" y="5271050"/>
                </a:lnTo>
                <a:lnTo>
                  <a:pt x="8085353" y="5285412"/>
                </a:lnTo>
                <a:lnTo>
                  <a:pt x="7817629" y="5295571"/>
                </a:lnTo>
                <a:lnTo>
                  <a:pt x="7549905" y="5304329"/>
                </a:lnTo>
                <a:lnTo>
                  <a:pt x="7284638" y="5312736"/>
                </a:lnTo>
                <a:lnTo>
                  <a:pt x="7023055" y="5316590"/>
                </a:lnTo>
                <a:lnTo>
                  <a:pt x="6761472" y="5320793"/>
                </a:lnTo>
                <a:lnTo>
                  <a:pt x="6503573" y="5322895"/>
                </a:lnTo>
                <a:lnTo>
                  <a:pt x="6248130" y="5320793"/>
                </a:lnTo>
                <a:lnTo>
                  <a:pt x="5995144" y="5320793"/>
                </a:lnTo>
                <a:lnTo>
                  <a:pt x="5744613" y="5316590"/>
                </a:lnTo>
                <a:lnTo>
                  <a:pt x="5498995" y="5310284"/>
                </a:lnTo>
                <a:lnTo>
                  <a:pt x="5255834" y="5304329"/>
                </a:lnTo>
                <a:lnTo>
                  <a:pt x="5017584" y="5297673"/>
                </a:lnTo>
                <a:lnTo>
                  <a:pt x="4780562" y="5287514"/>
                </a:lnTo>
                <a:lnTo>
                  <a:pt x="4547227" y="5276654"/>
                </a:lnTo>
                <a:lnTo>
                  <a:pt x="4318800" y="5266846"/>
                </a:lnTo>
                <a:lnTo>
                  <a:pt x="3873004" y="5239171"/>
                </a:lnTo>
                <a:lnTo>
                  <a:pt x="3445628" y="5209746"/>
                </a:lnTo>
                <a:lnTo>
                  <a:pt x="3035446" y="5178918"/>
                </a:lnTo>
                <a:lnTo>
                  <a:pt x="2647370" y="5144939"/>
                </a:lnTo>
                <a:lnTo>
                  <a:pt x="2276487" y="5109557"/>
                </a:lnTo>
                <a:lnTo>
                  <a:pt x="1932621" y="5071374"/>
                </a:lnTo>
                <a:lnTo>
                  <a:pt x="1609634" y="5033891"/>
                </a:lnTo>
                <a:lnTo>
                  <a:pt x="1312435" y="4996408"/>
                </a:lnTo>
                <a:lnTo>
                  <a:pt x="1039799" y="4961027"/>
                </a:lnTo>
                <a:lnTo>
                  <a:pt x="797865" y="4927397"/>
                </a:lnTo>
                <a:lnTo>
                  <a:pt x="579265" y="4895519"/>
                </a:lnTo>
                <a:lnTo>
                  <a:pt x="395052" y="4868896"/>
                </a:lnTo>
                <a:lnTo>
                  <a:pt x="240312" y="4843673"/>
                </a:lnTo>
                <a:lnTo>
                  <a:pt x="27853" y="4807592"/>
                </a:lnTo>
                <a:lnTo>
                  <a:pt x="0" y="4802879"/>
                </a:lnTo>
                <a:lnTo>
                  <a:pt x="0" y="3753332"/>
                </a:lnTo>
                <a:lnTo>
                  <a:pt x="0" y="3571886"/>
                </a:lnTo>
                <a:lnTo>
                  <a:pt x="0" y="471948"/>
                </a:lnTo>
                <a:lnTo>
                  <a:pt x="0" y="213719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40FCA-0810-4755-9F27-43EA0E830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865974"/>
            <a:ext cx="8676222" cy="364382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223793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1D8D1-ABE9-4310-8CDE-C78BF0669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see it in action</a:t>
            </a:r>
          </a:p>
        </p:txBody>
      </p:sp>
      <p:pic>
        <p:nvPicPr>
          <p:cNvPr id="4" name="CloudProjectVid">
            <a:hlinkClick r:id="" action="ppaction://media"/>
            <a:extLst>
              <a:ext uri="{FF2B5EF4-FFF2-40B4-BE49-F238E27FC236}">
                <a16:creationId xmlns:a16="http://schemas.microsoft.com/office/drawing/2014/main" id="{FC805F1D-5072-4E74-ABFF-A0D94D6AEE1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5635" y="1880917"/>
            <a:ext cx="8385947" cy="4605164"/>
          </a:xfrm>
        </p:spPr>
      </p:pic>
    </p:spTree>
    <p:extLst>
      <p:ext uri="{BB962C8B-B14F-4D97-AF65-F5344CB8AC3E}">
        <p14:creationId xmlns:p14="http://schemas.microsoft.com/office/powerpoint/2010/main" val="407350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4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F6FE6-B859-4A24-9796-368EE501A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5952" y="1442591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Lisa tried to break in to the sites Using </a:t>
            </a:r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sql</a:t>
            </a:r>
            <a:r>
              <a:rPr lang="en-US" sz="40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Injection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FA3858-8143-489A-9C5A-D9863D571C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6915" y="1442591"/>
            <a:ext cx="6915663" cy="397650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738002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A66D39-CA82-49AC-866D-5C21BEAEE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But the site was too secure!</a:t>
            </a:r>
          </a:p>
        </p:txBody>
      </p:sp>
      <p:sp>
        <p:nvSpPr>
          <p:cNvPr id="12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4744D08-DF4F-4BB8-BD5A-EFD0265A8D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2544" y="1711199"/>
            <a:ext cx="5915570" cy="3416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7037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B655D-6B7A-4747-9AED-372287218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She tried a few other things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789D12F-5893-4AC9-9926-81467F9001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6915" y="1347501"/>
            <a:ext cx="6915663" cy="4166685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691568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C87DC-8DDC-4EE6-A81F-ED193AF5F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Maybe this one…</a:t>
            </a: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E455CA1-8F32-41AF-BCAB-84BAB163B6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6915" y="1364790"/>
            <a:ext cx="6915663" cy="4132108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926410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5B985-B62D-44E8-A751-28B2CDB32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Or this one…</a:t>
            </a:r>
          </a:p>
        </p:txBody>
      </p:sp>
      <p:pic>
        <p:nvPicPr>
          <p:cNvPr id="9" name="Content Placeholder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14493CE-FB3C-4A8F-A00E-6EEAA7B2E6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6915" y="1373435"/>
            <a:ext cx="6915663" cy="4114818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436611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F3F93-0CF5-4631-9BA7-1AC138A9E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How bout burp suite!</a:t>
            </a:r>
          </a:p>
        </p:txBody>
      </p:sp>
      <p:sp>
        <p:nvSpPr>
          <p:cNvPr id="12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4DAB49C-CC2E-472A-A3DB-86D99A1E35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2544" y="1622466"/>
            <a:ext cx="5915570" cy="3593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1246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C0756-3C79-4546-ABEF-11AF24BC0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Looks like this one passed all of the sql injection tests.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091B734-FBA4-4789-9D0A-8BC6E69F6C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6915" y="1433947"/>
            <a:ext cx="6915663" cy="3993794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868856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87</Words>
  <Application>Microsoft Office PowerPoint</Application>
  <PresentationFormat>Widescreen</PresentationFormat>
  <Paragraphs>14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Century Gothic</vt:lpstr>
      <vt:lpstr>Mesh</vt:lpstr>
      <vt:lpstr>Service to test web applications in a sanitized cloud environment.</vt:lpstr>
      <vt:lpstr>Let’s see it in action</vt:lpstr>
      <vt:lpstr>Lisa tried to break in to the sites Using sql Injection</vt:lpstr>
      <vt:lpstr>But the site was too secure!</vt:lpstr>
      <vt:lpstr>She tried a few other things</vt:lpstr>
      <vt:lpstr>Maybe this one…</vt:lpstr>
      <vt:lpstr>Or this one…</vt:lpstr>
      <vt:lpstr>How bout burp suite!</vt:lpstr>
      <vt:lpstr>Looks like this one passed all of the sql injection tests.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Service to test web applications in a sanitized cloud environment.</dc:title>
  <dc:creator>Adam Sturchio</dc:creator>
  <cp:lastModifiedBy>Adam Sturchio</cp:lastModifiedBy>
  <cp:revision>1</cp:revision>
  <dcterms:created xsi:type="dcterms:W3CDTF">2019-04-30T23:18:50Z</dcterms:created>
  <dcterms:modified xsi:type="dcterms:W3CDTF">2019-04-30T23:19:55Z</dcterms:modified>
</cp:coreProperties>
</file>